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65" r:id="rId8"/>
    <p:sldId id="261" r:id="rId9"/>
    <p:sldId id="262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068" y="0"/>
            <a:ext cx="6845323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9353904" y="1750166"/>
            <a:ext cx="2680541" cy="2392219"/>
          </a:xfrm>
        </p:spPr>
        <p:txBody>
          <a:bodyPr>
            <a:normAutofit/>
          </a:bodyPr>
          <a:lstStyle/>
          <a:p>
            <a:pPr algn="ctr"/>
            <a:r>
              <a:rPr lang="en-GB" sz="5600" b="1" dirty="0" smtClean="0"/>
              <a:t>Olive Kajubu</a:t>
            </a:r>
            <a:endParaRPr lang="en-GB" sz="5600" b="1" dirty="0"/>
          </a:p>
        </p:txBody>
      </p:sp>
    </p:spTree>
    <p:extLst>
      <p:ext uri="{BB962C8B-B14F-4D97-AF65-F5344CB8AC3E}">
        <p14:creationId xmlns:p14="http://schemas.microsoft.com/office/powerpoint/2010/main" val="641179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6218" y="1289128"/>
            <a:ext cx="10115566" cy="3135090"/>
          </a:xfrm>
        </p:spPr>
        <p:txBody>
          <a:bodyPr>
            <a:normAutofit/>
          </a:bodyPr>
          <a:lstStyle/>
          <a:p>
            <a:pPr algn="just"/>
            <a:r>
              <a:rPr lang="en-GB" sz="3000" b="1" dirty="0"/>
              <a:t>We are more than thankful to God for His goodness and faithfulness in our story. We know that Worship Harvest </a:t>
            </a:r>
            <a:r>
              <a:rPr lang="en-GB" sz="3000" b="1" dirty="0" smtClean="0"/>
              <a:t>Kito-Kisooba </a:t>
            </a:r>
            <a:r>
              <a:rPr lang="en-GB" sz="3000" b="1" dirty="0"/>
              <a:t>is a beacon of hope, love  and a reflection of God’s glory. This is only the beginning</a:t>
            </a:r>
            <a:r>
              <a:rPr lang="en-GB" sz="3000" b="1" dirty="0" smtClean="0"/>
              <a:t>.</a:t>
            </a:r>
            <a:endParaRPr lang="en-GB" sz="3000" b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376218" y="3468037"/>
            <a:ext cx="10115566" cy="31350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en-GB" sz="3000" b="1" dirty="0" smtClean="0"/>
              <a:t>We want to thank Community Bible Church for now supporting the church. </a:t>
            </a:r>
          </a:p>
          <a:p>
            <a:pPr algn="just"/>
            <a:endParaRPr lang="en-GB" sz="3000" b="1" dirty="0"/>
          </a:p>
          <a:p>
            <a:pPr algn="just"/>
            <a:endParaRPr lang="en-GB" sz="3000" b="1" dirty="0"/>
          </a:p>
        </p:txBody>
      </p:sp>
    </p:spTree>
    <p:extLst>
      <p:ext uri="{BB962C8B-B14F-4D97-AF65-F5344CB8AC3E}">
        <p14:creationId xmlns:p14="http://schemas.microsoft.com/office/powerpoint/2010/main" val="1858098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2691" y="4378036"/>
            <a:ext cx="9601921" cy="2479964"/>
          </a:xfrm>
        </p:spPr>
        <p:txBody>
          <a:bodyPr>
            <a:normAutofit/>
          </a:bodyPr>
          <a:lstStyle/>
          <a:p>
            <a:pPr algn="just"/>
            <a:r>
              <a:rPr lang="en-GB" b="1" dirty="0"/>
              <a:t>Worship Harvest Kito-Kisooba started on the 19</a:t>
            </a:r>
            <a:r>
              <a:rPr lang="en-GB" b="1" baseline="30000" dirty="0"/>
              <a:t>th</a:t>
            </a:r>
            <a:r>
              <a:rPr lang="en-GB" b="1" dirty="0"/>
              <a:t> of February, 2023 at the Nile River Skilling Institute in </a:t>
            </a:r>
            <a:r>
              <a:rPr lang="en-GB" b="1" dirty="0" err="1"/>
              <a:t>Lugazi</a:t>
            </a:r>
            <a:r>
              <a:rPr lang="en-GB" b="1" dirty="0"/>
              <a:t> town. </a:t>
            </a:r>
          </a:p>
          <a:p>
            <a:pPr algn="just"/>
            <a:r>
              <a:rPr lang="en-GB" b="1" dirty="0"/>
              <a:t>Our vision is to transform the community through discipleship of the people in the knowledge of Jesus. </a:t>
            </a:r>
          </a:p>
          <a:p>
            <a:pPr algn="just"/>
            <a:r>
              <a:rPr lang="en-GB" b="1" dirty="0"/>
              <a:t>We are a movement of the gospel, discipleship and mission. </a:t>
            </a:r>
          </a:p>
          <a:p>
            <a:pPr algn="just"/>
            <a:r>
              <a:rPr lang="en-GB" b="1" dirty="0"/>
              <a:t>We exist for the purpose of catalysing spiritual, social and economic renewal in our immediate communities and as a result, the world!</a:t>
            </a:r>
          </a:p>
          <a:p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778" y="0"/>
            <a:ext cx="6322222" cy="431207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57930" y="1243510"/>
            <a:ext cx="4929470" cy="25664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600" b="1" dirty="0" smtClean="0"/>
              <a:t>WORSHIP HARVEST </a:t>
            </a:r>
            <a:br>
              <a:rPr lang="en-GB" sz="5600" b="1" dirty="0" smtClean="0"/>
            </a:br>
            <a:r>
              <a:rPr lang="en-GB" sz="5600" b="1" dirty="0" smtClean="0"/>
              <a:t>KITO-KISOOBA</a:t>
            </a:r>
            <a:endParaRPr lang="en-GB" sz="5600" b="1" dirty="0"/>
          </a:p>
        </p:txBody>
      </p:sp>
    </p:spTree>
    <p:extLst>
      <p:ext uri="{BB962C8B-B14F-4D97-AF65-F5344CB8AC3E}">
        <p14:creationId xmlns:p14="http://schemas.microsoft.com/office/powerpoint/2010/main" val="314117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1" y="646544"/>
            <a:ext cx="9879012" cy="1330037"/>
          </a:xfrm>
        </p:spPr>
        <p:txBody>
          <a:bodyPr/>
          <a:lstStyle/>
          <a:p>
            <a:r>
              <a:rPr lang="en-GB" b="1" dirty="0"/>
              <a:t>The Journey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291" y="3990108"/>
            <a:ext cx="11203709" cy="2867891"/>
          </a:xfrm>
        </p:spPr>
        <p:txBody>
          <a:bodyPr>
            <a:normAutofit lnSpcReduction="10000"/>
          </a:bodyPr>
          <a:lstStyle/>
          <a:p>
            <a:pPr algn="just"/>
            <a:r>
              <a:rPr lang="en-GB" b="1" dirty="0"/>
              <a:t>Worship Harvest </a:t>
            </a:r>
            <a:r>
              <a:rPr lang="en-GB" b="1" dirty="0" smtClean="0"/>
              <a:t>Kito-Kisooba </a:t>
            </a:r>
            <a:r>
              <a:rPr lang="en-GB" b="1" dirty="0"/>
              <a:t>has grown over the past two years by the grace of God. </a:t>
            </a:r>
            <a:endParaRPr lang="en-GB" b="1" dirty="0" smtClean="0"/>
          </a:p>
          <a:p>
            <a:pPr algn="just"/>
            <a:r>
              <a:rPr lang="en-GB" b="1" dirty="0" smtClean="0"/>
              <a:t>The </a:t>
            </a:r>
            <a:r>
              <a:rPr lang="en-GB" b="1" dirty="0"/>
              <a:t>Church has moved from one service to two services </a:t>
            </a:r>
            <a:r>
              <a:rPr lang="en-GB" b="1" dirty="0" smtClean="0"/>
              <a:t>on Sundays - </a:t>
            </a:r>
            <a:r>
              <a:rPr lang="en-GB" b="1" dirty="0"/>
              <a:t>The English service </a:t>
            </a:r>
            <a:r>
              <a:rPr lang="en-GB" b="1" dirty="0" smtClean="0"/>
              <a:t>for </a:t>
            </a:r>
            <a:r>
              <a:rPr lang="en-GB" b="1" dirty="0"/>
              <a:t>the youth and the local language service for the people in the community, to give everyone the opportunity to hear and receive the </a:t>
            </a:r>
            <a:r>
              <a:rPr lang="en-GB" b="1" dirty="0" smtClean="0"/>
              <a:t>gospel.</a:t>
            </a:r>
            <a:endParaRPr lang="en-GB" b="1" dirty="0"/>
          </a:p>
          <a:p>
            <a:pPr algn="just"/>
            <a:r>
              <a:rPr lang="en-GB" b="1" dirty="0"/>
              <a:t>We have grown from about 40 people at the start to now 300 people. </a:t>
            </a:r>
          </a:p>
          <a:p>
            <a:pPr algn="just"/>
            <a:r>
              <a:rPr lang="en-GB" b="1" dirty="0"/>
              <a:t>Our Church family has smaller groups </a:t>
            </a:r>
            <a:r>
              <a:rPr lang="en-GB" b="1" dirty="0" smtClean="0"/>
              <a:t>called </a:t>
            </a:r>
            <a:r>
              <a:rPr lang="en-GB" b="1" dirty="0"/>
              <a:t>Missional Communities, </a:t>
            </a:r>
            <a:r>
              <a:rPr lang="en-GB" b="1" dirty="0" smtClean="0"/>
              <a:t>where </a:t>
            </a:r>
            <a:r>
              <a:rPr lang="en-GB" b="1" dirty="0"/>
              <a:t>discipleship </a:t>
            </a:r>
            <a:r>
              <a:rPr lang="en-GB" b="1" dirty="0" smtClean="0"/>
              <a:t>happens</a:t>
            </a:r>
            <a:r>
              <a:rPr lang="en-GB" b="1" dirty="0"/>
              <a:t>, away from the </a:t>
            </a:r>
            <a:r>
              <a:rPr lang="en-GB" b="1" dirty="0" smtClean="0"/>
              <a:t>larger crowd. </a:t>
            </a:r>
            <a:r>
              <a:rPr lang="en-GB" b="1" dirty="0"/>
              <a:t>We do life together by meeting up in different homes every week to encourage each other. The missional communities have grown to 22 in number and shall continue to grow.</a:t>
            </a:r>
          </a:p>
          <a:p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713" y="0"/>
            <a:ext cx="6470909" cy="399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b3cbaf6-db40-4220-8547-6a9a5d3c6ac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47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7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4412" y="5286695"/>
            <a:ext cx="8915400" cy="1694873"/>
          </a:xfrm>
        </p:spPr>
        <p:txBody>
          <a:bodyPr>
            <a:normAutofit/>
          </a:bodyPr>
          <a:lstStyle/>
          <a:p>
            <a:pPr algn="just"/>
            <a:r>
              <a:rPr lang="en-GB" b="1" dirty="0"/>
              <a:t>We have events that have greatly impacted the people in the community. Community outreaches, crusades and many other events have been held by the </a:t>
            </a:r>
            <a:r>
              <a:rPr lang="en-GB" b="1" dirty="0" smtClean="0"/>
              <a:t>church, </a:t>
            </a:r>
            <a:r>
              <a:rPr lang="en-GB" b="1" dirty="0"/>
              <a:t>with the biggest goal </a:t>
            </a:r>
            <a:r>
              <a:rPr lang="en-GB" b="1" dirty="0" smtClean="0"/>
              <a:t>of bringing many </a:t>
            </a:r>
            <a:r>
              <a:rPr lang="en-GB" b="1" dirty="0"/>
              <a:t>souls to Christ. </a:t>
            </a:r>
          </a:p>
          <a:p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285" y="1237636"/>
            <a:ext cx="5233988" cy="3925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5357" y="0"/>
            <a:ext cx="3996643" cy="516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72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4726" y="5763491"/>
            <a:ext cx="9479220" cy="1094509"/>
          </a:xfrm>
        </p:spPr>
        <p:txBody>
          <a:bodyPr/>
          <a:lstStyle/>
          <a:p>
            <a:pPr algn="just"/>
            <a:r>
              <a:rPr lang="en-GB" b="1" dirty="0"/>
              <a:t>We’ve had a number of guest preachers that have visited and ministered to us.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388" y="-36945"/>
            <a:ext cx="5455612" cy="4091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078" y="1311563"/>
            <a:ext cx="5714230" cy="428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51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9723d1c-2f0c-4ede-a7fe-cadade1bda4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1566"/>
            <a:ext cx="12192000" cy="687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0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3798" y="1236008"/>
            <a:ext cx="6830059" cy="50113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3857" y="1245244"/>
            <a:ext cx="3834716" cy="50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9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39273" y="5421744"/>
            <a:ext cx="10852727" cy="1436255"/>
          </a:xfrm>
        </p:spPr>
        <p:txBody>
          <a:bodyPr>
            <a:normAutofit/>
          </a:bodyPr>
          <a:lstStyle/>
          <a:p>
            <a:r>
              <a:rPr lang="en-US" b="1" dirty="0" smtClean="0"/>
              <a:t>Since it’s beginning, the church has helped lead </a:t>
            </a:r>
            <a:r>
              <a:rPr lang="en-US" b="1" dirty="0"/>
              <a:t>583 people to Christ, baptized 174 and have 396 people being discipled to do the same.</a:t>
            </a:r>
            <a:br>
              <a:rPr lang="en-US" b="1" dirty="0"/>
            </a:br>
            <a:endParaRPr lang="en-GB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273" y="1278553"/>
            <a:ext cx="5246922" cy="4032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991" y="1294568"/>
            <a:ext cx="5352009" cy="401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96721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589</TotalTime>
  <Words>345</Words>
  <Application>Microsoft Office PowerPoint</Application>
  <PresentationFormat>Widescreen</PresentationFormat>
  <Paragraphs>17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Wisp</vt:lpstr>
      <vt:lpstr>Olive Kajubu</vt:lpstr>
      <vt:lpstr>PowerPoint Presentation</vt:lpstr>
      <vt:lpstr>The Journey</vt:lpstr>
      <vt:lpstr>PowerPoint Presentation</vt:lpstr>
      <vt:lpstr>Events</vt:lpstr>
      <vt:lpstr>PowerPoint Presentation</vt:lpstr>
      <vt:lpstr>PowerPoint Presentation</vt:lpstr>
      <vt:lpstr>PowerPoint Presentation</vt:lpstr>
      <vt:lpstr>PowerPoint Presentation</vt:lpstr>
      <vt:lpstr>We are more than thankful to God for His goodness and faithfulness in our story. We know that Worship Harvest Kito-Kisooba is a beacon of hope, love  and a reflection of God’s glory. This is only the beginning.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WORSHIP HARVEST KITO-KISOOBA’S STORY</dc:title>
  <dc:creator>Kasaija Abia</dc:creator>
  <cp:lastModifiedBy>Microsoft account</cp:lastModifiedBy>
  <cp:revision>23</cp:revision>
  <dcterms:created xsi:type="dcterms:W3CDTF">2025-07-10T11:03:07Z</dcterms:created>
  <dcterms:modified xsi:type="dcterms:W3CDTF">2025-07-20T00:01:49Z</dcterms:modified>
</cp:coreProperties>
</file>